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3" autoAdjust="0"/>
    <p:restoredTop sz="94660"/>
  </p:normalViewPr>
  <p:slideViewPr>
    <p:cSldViewPr snapToGrid="0">
      <p:cViewPr varScale="1">
        <p:scale>
          <a:sx n="61" d="100"/>
          <a:sy n="61" d="100"/>
        </p:scale>
        <p:origin x="60" y="1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5/31/2021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892630"/>
            <a:ext cx="7766936" cy="914400"/>
          </a:xfrm>
        </p:spPr>
        <p:txBody>
          <a:bodyPr/>
          <a:lstStyle/>
          <a:p>
            <a:pPr algn="just"/>
            <a:r>
              <a:rPr lang="en-US">
                <a:solidFill>
                  <a:schemeClr val="tx1"/>
                </a:solidFill>
              </a:rPr>
              <a:t>Macroeconomics policy            </a:t>
            </a:r>
            <a:r>
              <a:rPr lang="en-US" dirty="0">
                <a:solidFill>
                  <a:schemeClr val="tx1"/>
                </a:solidFill>
              </a:rPr>
              <a:t>						in India</a:t>
            </a:r>
          </a:p>
        </p:txBody>
      </p:sp>
      <p:sp>
        <p:nvSpPr>
          <p:cNvPr id="3" name="Subtitle 2"/>
          <p:cNvSpPr>
            <a:spLocks noGrp="1"/>
          </p:cNvSpPr>
          <p:nvPr>
            <p:ph type="subTitle" idx="1"/>
          </p:nvPr>
        </p:nvSpPr>
        <p:spPr>
          <a:xfrm>
            <a:off x="1507067" y="2133601"/>
            <a:ext cx="7766936" cy="3014132"/>
          </a:xfrm>
        </p:spPr>
        <p:txBody>
          <a:bodyPr>
            <a:normAutofit/>
          </a:bodyPr>
          <a:lstStyle/>
          <a:p>
            <a:pPr lvl="8" algn="just"/>
            <a:r>
              <a:rPr lang="en-US" sz="2400" dirty="0">
                <a:solidFill>
                  <a:schemeClr val="tx1"/>
                </a:solidFill>
              </a:rPr>
              <a:t>Name</a:t>
            </a:r>
          </a:p>
          <a:p>
            <a:pPr lvl="8" algn="just"/>
            <a:r>
              <a:rPr lang="en-US" sz="2400" dirty="0">
                <a:solidFill>
                  <a:schemeClr val="tx1"/>
                </a:solidFill>
              </a:rPr>
              <a:t>Institution</a:t>
            </a:r>
          </a:p>
          <a:p>
            <a:pPr lvl="8" algn="just"/>
            <a:r>
              <a:rPr lang="en-US" sz="2400" dirty="0">
                <a:solidFill>
                  <a:schemeClr val="tx1"/>
                </a:solidFill>
              </a:rPr>
              <a:t>Course</a:t>
            </a:r>
          </a:p>
          <a:p>
            <a:pPr lvl="8" algn="just"/>
            <a:r>
              <a:rPr lang="en-US" sz="2400" dirty="0">
                <a:solidFill>
                  <a:schemeClr val="tx1"/>
                </a:solidFill>
              </a:rPr>
              <a:t>Instructor</a:t>
            </a:r>
          </a:p>
          <a:p>
            <a:pPr lvl="8" algn="just"/>
            <a:r>
              <a:rPr lang="en-US" sz="2400" dirty="0">
                <a:solidFill>
                  <a:schemeClr val="tx1"/>
                </a:solidFill>
              </a:rPr>
              <a:t>Date</a:t>
            </a:r>
          </a:p>
        </p:txBody>
      </p:sp>
    </p:spTree>
    <p:extLst>
      <p:ext uri="{BB962C8B-B14F-4D97-AF65-F5344CB8AC3E}">
        <p14:creationId xmlns:p14="http://schemas.microsoft.com/office/powerpoint/2010/main" val="1263810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6057"/>
          </a:xfrm>
        </p:spPr>
        <p:txBody>
          <a:bodyPr>
            <a:normAutofit fontScale="90000"/>
          </a:bodyPr>
          <a:lstStyle/>
          <a:p>
            <a:r>
              <a:rPr lang="en-US" dirty="0"/>
              <a:t>					</a:t>
            </a:r>
            <a:r>
              <a:rPr lang="en-US" b="1" dirty="0">
                <a:solidFill>
                  <a:schemeClr val="tx1"/>
                </a:solidFill>
              </a:rPr>
              <a:t>	</a:t>
            </a:r>
            <a:r>
              <a:rPr lang="en-US" sz="4000" b="1" dirty="0">
                <a:solidFill>
                  <a:schemeClr val="tx1"/>
                </a:solidFill>
                <a:latin typeface="Century" panose="02040604050505020304" pitchFamily="18" charset="0"/>
              </a:rPr>
              <a:t>Introduction</a:t>
            </a:r>
          </a:p>
        </p:txBody>
      </p:sp>
      <p:sp>
        <p:nvSpPr>
          <p:cNvPr id="3" name="Content Placeholder 2"/>
          <p:cNvSpPr>
            <a:spLocks noGrp="1"/>
          </p:cNvSpPr>
          <p:nvPr>
            <p:ph idx="1"/>
          </p:nvPr>
        </p:nvSpPr>
        <p:spPr>
          <a:xfrm>
            <a:off x="677334" y="1371601"/>
            <a:ext cx="9990666" cy="4669762"/>
          </a:xfrm>
        </p:spPr>
        <p:txBody>
          <a:bodyPr>
            <a:normAutofit fontScale="40000" lnSpcReduction="20000"/>
          </a:bodyPr>
          <a:lstStyle/>
          <a:p>
            <a:pPr marL="0" indent="0">
              <a:buNone/>
            </a:pPr>
            <a:endParaRPr lang="en-US" dirty="0"/>
          </a:p>
          <a:p>
            <a:r>
              <a:rPr lang="en-US" sz="6000" dirty="0">
                <a:latin typeface="Century" panose="02040604050505020304" pitchFamily="18" charset="0"/>
              </a:rPr>
              <a:t>Macroeconomics relates to the broad scope of the economy of a country. This regards the prominence or stagnation of the country. Such consideration in macroeconomics includes such problems as recessions and depressions. This presentation focused on India and the macroeconomic issues that have been pertinent to its growth.</a:t>
            </a:r>
          </a:p>
          <a:p>
            <a:r>
              <a:rPr lang="en-US" sz="6000" dirty="0">
                <a:latin typeface="Century" panose="02040604050505020304" pitchFamily="18" charset="0"/>
              </a:rPr>
              <a:t> India has been a developing country that has attracted interest in the key instruments setting its foundations for growth. It has been associated with major developed and developing countries such as Russia and China and hence a force that is recognized. </a:t>
            </a:r>
          </a:p>
          <a:p>
            <a:r>
              <a:rPr lang="en-US" sz="6000" dirty="0">
                <a:latin typeface="Century" panose="02040604050505020304" pitchFamily="18" charset="0"/>
              </a:rPr>
              <a:t>However, India has been subject to macroeconomic challenges, which gave derailed and limited its progress as a developing country paper takes a look at these challenges and provides amicable solutions through the creation of policies that will help promote its place in the global economy.</a:t>
            </a:r>
          </a:p>
          <a:p>
            <a:endParaRPr lang="en-US" sz="6000" dirty="0">
              <a:latin typeface="Century" panose="02040604050505020304" pitchFamily="18" charset="0"/>
            </a:endParaRPr>
          </a:p>
        </p:txBody>
      </p:sp>
    </p:spTree>
    <p:extLst>
      <p:ext uri="{BB962C8B-B14F-4D97-AF65-F5344CB8AC3E}">
        <p14:creationId xmlns:p14="http://schemas.microsoft.com/office/powerpoint/2010/main" val="3237716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326570"/>
            <a:ext cx="8596668" cy="994229"/>
          </a:xfrm>
        </p:spPr>
        <p:txBody>
          <a:bodyPr>
            <a:normAutofit/>
          </a:bodyPr>
          <a:lstStyle/>
          <a:p>
            <a:r>
              <a:rPr lang="en-US" sz="4000" b="1" dirty="0">
                <a:solidFill>
                  <a:schemeClr val="tx1"/>
                </a:solidFill>
                <a:latin typeface="Century" panose="02040604050505020304" pitchFamily="18" charset="0"/>
              </a:rPr>
              <a:t>Macroeconomics problems in India</a:t>
            </a:r>
          </a:p>
        </p:txBody>
      </p:sp>
      <p:sp>
        <p:nvSpPr>
          <p:cNvPr id="3" name="Content Placeholder 2"/>
          <p:cNvSpPr>
            <a:spLocks noGrp="1"/>
          </p:cNvSpPr>
          <p:nvPr>
            <p:ph idx="1"/>
          </p:nvPr>
        </p:nvSpPr>
        <p:spPr>
          <a:xfrm>
            <a:off x="677333" y="914400"/>
            <a:ext cx="11231638" cy="5595257"/>
          </a:xfrm>
        </p:spPr>
        <p:txBody>
          <a:bodyPr>
            <a:noAutofit/>
          </a:bodyPr>
          <a:lstStyle/>
          <a:p>
            <a:r>
              <a:rPr lang="en-US" sz="2400" dirty="0">
                <a:latin typeface="Century" panose="02040604050505020304" pitchFamily="18" charset="0"/>
              </a:rPr>
              <a:t>India has been coupled with a several challenges that prevent consistent development. This issues have mainly been contributed by the high population and income distribution problems. This problems are</a:t>
            </a:r>
          </a:p>
          <a:p>
            <a:r>
              <a:rPr lang="en-US" sz="2400" dirty="0">
                <a:latin typeface="Century" panose="02040604050505020304" pitchFamily="18" charset="0"/>
              </a:rPr>
              <a:t>Unemployment-This is a result of factors of production being willing to produce goods and services but not presently engaged in production at high levels. This promotes to too little demand for the workforce. In this case, the number of involuntary idlers is increased while at the same time the production margin cannot sustain the economic developments as the government revenues are not substantiated(Sharma, 2017).</a:t>
            </a:r>
          </a:p>
          <a:p>
            <a:r>
              <a:rPr lang="en-US" sz="2400" dirty="0">
                <a:latin typeface="Century" panose="02040604050505020304" pitchFamily="18" charset="0"/>
              </a:rPr>
              <a:t>Inflation-This is the increase of a average prices in the market. This is contributed by the decline money value resulting in customers difficulty to purchase goods .The inflation rates in 2013 were 6.36 % an improvement but not substantial. Food prices increased by a large margin causing this unbalance in the economy</a:t>
            </a:r>
          </a:p>
        </p:txBody>
      </p:sp>
    </p:spTree>
    <p:extLst>
      <p:ext uri="{BB962C8B-B14F-4D97-AF65-F5344CB8AC3E}">
        <p14:creationId xmlns:p14="http://schemas.microsoft.com/office/powerpoint/2010/main" val="256914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9086"/>
          </a:xfrm>
        </p:spPr>
        <p:txBody>
          <a:bodyPr/>
          <a:lstStyle/>
          <a:p>
            <a:r>
              <a:rPr lang="en-US" dirty="0"/>
              <a:t>								</a:t>
            </a:r>
            <a:r>
              <a:rPr lang="en-US" b="1" dirty="0">
                <a:solidFill>
                  <a:schemeClr val="tx1"/>
                </a:solidFill>
              </a:rPr>
              <a:t>Cont.</a:t>
            </a:r>
          </a:p>
        </p:txBody>
      </p:sp>
      <p:sp>
        <p:nvSpPr>
          <p:cNvPr id="3" name="Content Placeholder 2"/>
          <p:cNvSpPr>
            <a:spLocks noGrp="1"/>
          </p:cNvSpPr>
          <p:nvPr>
            <p:ph idx="1"/>
          </p:nvPr>
        </p:nvSpPr>
        <p:spPr>
          <a:xfrm>
            <a:off x="677334" y="1306287"/>
            <a:ext cx="10752666" cy="5072742"/>
          </a:xfrm>
        </p:spPr>
        <p:txBody>
          <a:bodyPr>
            <a:noAutofit/>
          </a:bodyPr>
          <a:lstStyle/>
          <a:p>
            <a:r>
              <a:rPr lang="en-US" sz="2400" dirty="0">
                <a:latin typeface="Century" panose="02040604050505020304" pitchFamily="18" charset="0"/>
              </a:rPr>
              <a:t>Business cycle-This is contributed by the two previously stated challenges. This create an alternative problems between unemployment and inflation. This are contributed by the decline of economic activities which serve one faction of the problem while  the other one still persists. In such a case employment opportunities may be unavailable while inflation persists. This sets the unemployment issue on as the problem and the contrary is also true(Sharma, 2017).</a:t>
            </a:r>
          </a:p>
          <a:p>
            <a:r>
              <a:rPr lang="en-US" sz="2400" dirty="0">
                <a:latin typeface="Century" panose="02040604050505020304" pitchFamily="18" charset="0"/>
              </a:rPr>
              <a:t>Stagnant growth-This is contributed by a production being unable to serve the market. With the high population in India, it becomes an issue when the products I the markets are insufficient to enable the improvements of living standards. This are dependent on viz </a:t>
            </a:r>
            <a:r>
              <a:rPr lang="en-US" sz="2400" dirty="0" err="1">
                <a:latin typeface="Century" panose="02040604050505020304" pitchFamily="18" charset="0"/>
              </a:rPr>
              <a:t>i</a:t>
            </a:r>
            <a:r>
              <a:rPr lang="en-US" sz="2400" dirty="0">
                <a:latin typeface="Century" panose="02040604050505020304" pitchFamily="18" charset="0"/>
              </a:rPr>
              <a:t>)quantity which is in regards to labor, capital and entrepreneurship, ii) quality in relation to advances and technology.(Sharma, 2017).</a:t>
            </a:r>
          </a:p>
          <a:p>
            <a:endParaRPr lang="en-US" sz="2400" dirty="0">
              <a:latin typeface="Century" panose="02040604050505020304" pitchFamily="18" charset="0"/>
            </a:endParaRPr>
          </a:p>
        </p:txBody>
      </p:sp>
    </p:spTree>
    <p:extLst>
      <p:ext uri="{BB962C8B-B14F-4D97-AF65-F5344CB8AC3E}">
        <p14:creationId xmlns:p14="http://schemas.microsoft.com/office/powerpoint/2010/main" val="145979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4286"/>
          </a:xfrm>
        </p:spPr>
        <p:txBody>
          <a:bodyPr>
            <a:noAutofit/>
          </a:bodyPr>
          <a:lstStyle/>
          <a:p>
            <a:r>
              <a:rPr lang="en-US" b="1" dirty="0">
                <a:latin typeface="Century" panose="02040604050505020304" pitchFamily="18" charset="0"/>
              </a:rPr>
              <a:t>			</a:t>
            </a:r>
            <a:r>
              <a:rPr lang="en-US" b="1" dirty="0">
                <a:solidFill>
                  <a:schemeClr val="tx1"/>
                </a:solidFill>
                <a:latin typeface="Century" panose="02040604050505020304" pitchFamily="18" charset="0"/>
              </a:rPr>
              <a:t>Macroeconomic policies that 						implemented in India</a:t>
            </a:r>
            <a:r>
              <a:rPr lang="en-US" b="1" dirty="0">
                <a:latin typeface="Century" panose="02040604050505020304" pitchFamily="18" charset="0"/>
              </a:rPr>
              <a:t>.</a:t>
            </a:r>
            <a:br>
              <a:rPr lang="en-US" dirty="0">
                <a:latin typeface="Century" panose="02040604050505020304" pitchFamily="18" charset="0"/>
              </a:rPr>
            </a:br>
            <a:endParaRPr lang="en-US" dirty="0">
              <a:latin typeface="Century" panose="02040604050505020304" pitchFamily="18" charset="0"/>
            </a:endParaRPr>
          </a:p>
        </p:txBody>
      </p:sp>
      <p:sp>
        <p:nvSpPr>
          <p:cNvPr id="3" name="Content Placeholder 2"/>
          <p:cNvSpPr>
            <a:spLocks noGrp="1"/>
          </p:cNvSpPr>
          <p:nvPr>
            <p:ph idx="1"/>
          </p:nvPr>
        </p:nvSpPr>
        <p:spPr>
          <a:xfrm>
            <a:off x="677333" y="1741714"/>
            <a:ext cx="9729409" cy="4484915"/>
          </a:xfrm>
        </p:spPr>
        <p:txBody>
          <a:bodyPr>
            <a:noAutofit/>
          </a:bodyPr>
          <a:lstStyle/>
          <a:p>
            <a:r>
              <a:rPr lang="en-US" sz="2400" dirty="0">
                <a:latin typeface="Century" panose="02040604050505020304" pitchFamily="18" charset="0"/>
              </a:rPr>
              <a:t>The policies created are implemented by both the government and the private sector. Though this means, the problems in India can be solved and future prospective can be anticipated and incorporated into an existing policy .This particular policies are specific to government implementation. This are;</a:t>
            </a:r>
          </a:p>
          <a:p>
            <a:r>
              <a:rPr lang="en-US" sz="2400" dirty="0">
                <a:latin typeface="Century" panose="02040604050505020304" pitchFamily="18" charset="0"/>
              </a:rPr>
              <a:t>Fiscal policy-This policy involves the governments taking decisive measures in regards to taxation and expenditure at both the local and national levels .The Indian government would create budgets that are centered on provision of the necessary public services and ensure the defects of deficits are well covered for. This means to advance the country to engage in more activities that provision more finances(Chand , 2014).</a:t>
            </a:r>
          </a:p>
          <a:p>
            <a:endParaRPr lang="en-US" sz="2400" dirty="0">
              <a:latin typeface="Century" panose="02040604050505020304" pitchFamily="18" charset="0"/>
            </a:endParaRPr>
          </a:p>
        </p:txBody>
      </p:sp>
    </p:spTree>
    <p:extLst>
      <p:ext uri="{BB962C8B-B14F-4D97-AF65-F5344CB8AC3E}">
        <p14:creationId xmlns:p14="http://schemas.microsoft.com/office/powerpoint/2010/main" val="1194640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5543"/>
          </a:xfrm>
        </p:spPr>
        <p:txBody>
          <a:bodyPr/>
          <a:lstStyle/>
          <a:p>
            <a:r>
              <a:rPr lang="en-US" dirty="0"/>
              <a:t>								</a:t>
            </a:r>
            <a:r>
              <a:rPr lang="en-US" b="1" dirty="0">
                <a:solidFill>
                  <a:schemeClr val="tx1"/>
                </a:solidFill>
                <a:latin typeface="Century" panose="02040604050505020304" pitchFamily="18" charset="0"/>
              </a:rPr>
              <a:t>Cont</a:t>
            </a:r>
            <a:r>
              <a:rPr lang="en-US" b="1" dirty="0">
                <a:latin typeface="Century" panose="02040604050505020304" pitchFamily="18" charset="0"/>
              </a:rPr>
              <a:t>.</a:t>
            </a:r>
          </a:p>
        </p:txBody>
      </p:sp>
      <p:sp>
        <p:nvSpPr>
          <p:cNvPr id="3" name="Content Placeholder 2"/>
          <p:cNvSpPr>
            <a:spLocks noGrp="1"/>
          </p:cNvSpPr>
          <p:nvPr>
            <p:ph idx="1"/>
          </p:nvPr>
        </p:nvSpPr>
        <p:spPr>
          <a:xfrm>
            <a:off x="677334" y="1415143"/>
            <a:ext cx="9163352" cy="4550228"/>
          </a:xfrm>
        </p:spPr>
        <p:txBody>
          <a:bodyPr>
            <a:normAutofit fontScale="92500" lnSpcReduction="20000"/>
          </a:bodyPr>
          <a:lstStyle/>
          <a:p>
            <a:r>
              <a:rPr lang="en-US" sz="2600" dirty="0">
                <a:latin typeface="Century" panose="02040604050505020304" pitchFamily="18" charset="0"/>
              </a:rPr>
              <a:t>Monetary policy-This involved the government seeking measures to improve the value of money in the economy. This is in terms of supply, interest and exchange rates. This measure by the government enables reduces consumptions and increased investments  .Furthermore, it results in more income generation, reduced borrowing and increased savings(Chand , 2014).</a:t>
            </a:r>
          </a:p>
          <a:p>
            <a:r>
              <a:rPr lang="en-US" sz="2600" dirty="0">
                <a:latin typeface="Century" panose="02040604050505020304" pitchFamily="18" charset="0"/>
              </a:rPr>
              <a:t>Supply side policy-This are policies that are meant to increase productivity in the economic realm. This involves improving on the quality and quantity of channels that drawn in resources to ensure adequate and relevant progress. The success of this this policy will enable more unemployed individuals seeking works and also attract more workforce into the market(Chand , 2014</a:t>
            </a:r>
            <a:r>
              <a:rPr lang="en-US" dirty="0"/>
              <a:t>).</a:t>
            </a:r>
          </a:p>
        </p:txBody>
      </p:sp>
    </p:spTree>
    <p:extLst>
      <p:ext uri="{BB962C8B-B14F-4D97-AF65-F5344CB8AC3E}">
        <p14:creationId xmlns:p14="http://schemas.microsoft.com/office/powerpoint/2010/main" val="3460255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5543"/>
          </a:xfrm>
        </p:spPr>
        <p:txBody>
          <a:bodyPr>
            <a:noAutofit/>
          </a:bodyPr>
          <a:lstStyle/>
          <a:p>
            <a:r>
              <a:rPr lang="en-US" b="1" dirty="0">
                <a:latin typeface="Century" panose="02040604050505020304" pitchFamily="18" charset="0"/>
              </a:rPr>
              <a:t>Economic model for implementation of 				macroeconomic model</a:t>
            </a:r>
            <a:br>
              <a:rPr lang="en-US" dirty="0">
                <a:latin typeface="Century" panose="02040604050505020304" pitchFamily="18" charset="0"/>
              </a:rPr>
            </a:br>
            <a:endParaRPr lang="en-US" dirty="0">
              <a:latin typeface="Century" panose="02040604050505020304" pitchFamily="18" charset="0"/>
            </a:endParaRPr>
          </a:p>
        </p:txBody>
      </p:sp>
      <p:sp>
        <p:nvSpPr>
          <p:cNvPr id="3" name="Content Placeholder 2"/>
          <p:cNvSpPr>
            <a:spLocks noGrp="1"/>
          </p:cNvSpPr>
          <p:nvPr>
            <p:ph idx="1"/>
          </p:nvPr>
        </p:nvSpPr>
        <p:spPr>
          <a:xfrm>
            <a:off x="677334" y="1850571"/>
            <a:ext cx="9751180" cy="4572000"/>
          </a:xfrm>
        </p:spPr>
        <p:txBody>
          <a:bodyPr>
            <a:noAutofit/>
          </a:bodyPr>
          <a:lstStyle/>
          <a:p>
            <a:r>
              <a:rPr lang="en-US" sz="2400" dirty="0">
                <a:latin typeface="Century" panose="02040604050505020304" pitchFamily="18" charset="0"/>
              </a:rPr>
              <a:t>The economic models that are used to implement macroeconomic policies by creating a relation of the problem and the means towards achieving futuristic growth. In the economic model, it directs for proper analysis of the problem. This this enables forecasting towards implementing the policy. To avoid issues I the outer, forecasting model involves putting expectations relevant to the objective and substantial evaluating the model context. The variables should be put into considerations In the stages of implementing so as to be efficient and sustain the country(</a:t>
            </a:r>
            <a:r>
              <a:rPr lang="en-US" sz="2400" dirty="0" err="1">
                <a:latin typeface="Century" panose="02040604050505020304" pitchFamily="18" charset="0"/>
              </a:rPr>
              <a:t>Pescatori</a:t>
            </a:r>
            <a:r>
              <a:rPr lang="en-US" sz="2400" dirty="0">
                <a:latin typeface="Century" panose="02040604050505020304" pitchFamily="18" charset="0"/>
              </a:rPr>
              <a:t>, 2011).The forecast method provides for clear means though which policies can be engaged Some examples of forecasting models are DSGE</a:t>
            </a:r>
          </a:p>
        </p:txBody>
      </p:sp>
    </p:spTree>
    <p:extLst>
      <p:ext uri="{BB962C8B-B14F-4D97-AF65-F5344CB8AC3E}">
        <p14:creationId xmlns:p14="http://schemas.microsoft.com/office/powerpoint/2010/main" val="306621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7241"/>
          </a:xfrm>
        </p:spPr>
        <p:txBody>
          <a:bodyPr/>
          <a:lstStyle/>
          <a:p>
            <a:r>
              <a:rPr lang="en-US" dirty="0"/>
              <a:t>					</a:t>
            </a:r>
            <a:r>
              <a:rPr lang="en-US" b="1" dirty="0">
                <a:solidFill>
                  <a:schemeClr val="tx1"/>
                </a:solidFill>
              </a:rPr>
              <a:t>	Conclusion</a:t>
            </a:r>
          </a:p>
        </p:txBody>
      </p:sp>
      <p:sp>
        <p:nvSpPr>
          <p:cNvPr id="3" name="Content Placeholder 2"/>
          <p:cNvSpPr>
            <a:spLocks noGrp="1"/>
          </p:cNvSpPr>
          <p:nvPr>
            <p:ph idx="1"/>
          </p:nvPr>
        </p:nvSpPr>
        <p:spPr>
          <a:xfrm>
            <a:off x="537849" y="1456841"/>
            <a:ext cx="9458557" cy="4943959"/>
          </a:xfrm>
        </p:spPr>
        <p:txBody>
          <a:bodyPr>
            <a:normAutofit lnSpcReduction="10000"/>
          </a:bodyPr>
          <a:lstStyle/>
          <a:p>
            <a:r>
              <a:rPr lang="en-US" sz="2400" dirty="0">
                <a:latin typeface="Century" panose="02040604050505020304" pitchFamily="18" charset="0"/>
              </a:rPr>
              <a:t>India is forestry a country that is booming in both development and workforce. It is essential that such a country be able  to achieve minimum requirements to  living standards that will ensure the populations well catered for and that the problematic issues are disposed.</a:t>
            </a:r>
          </a:p>
          <a:p>
            <a:r>
              <a:rPr lang="en-US" sz="2400" dirty="0">
                <a:latin typeface="Century" panose="02040604050505020304" pitchFamily="18" charset="0"/>
              </a:rPr>
              <a:t>It is notable that over the scope of the 21st century, the country has been as to advance it's economic capabilities and is recognized pertinent player globally. However, internal problems drag the enterprising process behind and this effect has set the country back in comparison to it's competitors. It is therefore a necessitate appeal that the Indian government would mentor the country’s economy towards competitive global standards</a:t>
            </a:r>
          </a:p>
          <a:p>
            <a:endParaRPr lang="en-US" dirty="0"/>
          </a:p>
        </p:txBody>
      </p:sp>
    </p:spTree>
    <p:extLst>
      <p:ext uri="{BB962C8B-B14F-4D97-AF65-F5344CB8AC3E}">
        <p14:creationId xmlns:p14="http://schemas.microsoft.com/office/powerpoint/2010/main" val="590237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1261"/>
          </a:xfrm>
        </p:spPr>
        <p:txBody>
          <a:bodyPr/>
          <a:lstStyle/>
          <a:p>
            <a:r>
              <a:rPr lang="en-US" b="1" dirty="0">
                <a:latin typeface="Century" panose="02040604050505020304" pitchFamily="18" charset="0"/>
              </a:rPr>
              <a:t>							</a:t>
            </a:r>
            <a:r>
              <a:rPr lang="en-US" b="1" dirty="0">
                <a:solidFill>
                  <a:schemeClr val="tx1"/>
                </a:solidFill>
                <a:latin typeface="Century" panose="02040604050505020304" pitchFamily="18" charset="0"/>
              </a:rPr>
              <a:t>References</a:t>
            </a:r>
          </a:p>
        </p:txBody>
      </p:sp>
      <p:sp>
        <p:nvSpPr>
          <p:cNvPr id="3" name="Content Placeholder 2"/>
          <p:cNvSpPr>
            <a:spLocks noGrp="1"/>
          </p:cNvSpPr>
          <p:nvPr>
            <p:ph idx="1"/>
          </p:nvPr>
        </p:nvSpPr>
        <p:spPr>
          <a:xfrm>
            <a:off x="621355" y="1596326"/>
            <a:ext cx="10909383" cy="4600020"/>
          </a:xfrm>
        </p:spPr>
        <p:txBody>
          <a:bodyPr>
            <a:normAutofit fontScale="85000" lnSpcReduction="20000"/>
          </a:bodyPr>
          <a:lstStyle/>
          <a:p>
            <a:r>
              <a:rPr lang="en-US" sz="2800" dirty="0">
                <a:latin typeface="Century" panose="02040604050505020304" pitchFamily="18" charset="0"/>
              </a:rPr>
              <a:t>Sharma. P,(2017).  Macroeconomic Challenges Faced by Indian Economy Available at SSRN: https://ssrn.com/abstract=3036424 or http://dx.doi.org/10.2139/ssrn.3036424</a:t>
            </a:r>
          </a:p>
          <a:p>
            <a:r>
              <a:rPr lang="en-US" sz="2800" dirty="0">
                <a:latin typeface="Century" panose="02040604050505020304" pitchFamily="18" charset="0"/>
              </a:rPr>
              <a:t>Chand, S. (2014). Macroeconomic Policies: 3 Main Types of Government Macroeconomic Policies. Your Article Library(2014). https://www.yourarticlelibrary.com/microeconomics/macroeconomic-policies-3-main-types-of-government-macroeconomic-policies/32840. 												</a:t>
            </a:r>
          </a:p>
          <a:p>
            <a:r>
              <a:rPr lang="en-US" sz="2800" dirty="0">
                <a:latin typeface="Century" panose="02040604050505020304" pitchFamily="18" charset="0"/>
              </a:rPr>
              <a:t>Pescatori.A,(2011). Macroeconomic Models, Forecasting, and Policymaking. website. https://www.clevelandfed.org/en/newsroom-and-events/publications/economic-commentary/economic-commentary-archives/2011-economic-commentaries/ec-201119-macroeconomic-models-forecasting-and-policymaking.aspx. </a:t>
            </a:r>
          </a:p>
          <a:p>
            <a:endParaRPr lang="en-US" dirty="0"/>
          </a:p>
        </p:txBody>
      </p:sp>
    </p:spTree>
    <p:extLst>
      <p:ext uri="{BB962C8B-B14F-4D97-AF65-F5344CB8AC3E}">
        <p14:creationId xmlns:p14="http://schemas.microsoft.com/office/powerpoint/2010/main" val="28571564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43</TotalTime>
  <Words>980</Words>
  <Application>Microsoft Office PowerPoint</Application>
  <PresentationFormat>Widescreen</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Facet</vt:lpstr>
      <vt:lpstr>Macroeconomics policy                  in India</vt:lpstr>
      <vt:lpstr>      Introduction</vt:lpstr>
      <vt:lpstr>Macroeconomics problems in India</vt:lpstr>
      <vt:lpstr>        Cont.</vt:lpstr>
      <vt:lpstr>   Macroeconomic policies that       implemented in India. </vt:lpstr>
      <vt:lpstr>        Cont.</vt:lpstr>
      <vt:lpstr>Economic model for implementation of     macroeconomic model </vt:lpstr>
      <vt:lpstr>      Conclusion</vt:lpstr>
      <vt:lpstr>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policy                  in India</dc:title>
  <dc:creator>admin</dc:creator>
  <cp:lastModifiedBy>nyoike31@gmail.com</cp:lastModifiedBy>
  <cp:revision>6</cp:revision>
  <dcterms:created xsi:type="dcterms:W3CDTF">2021-05-26T14:27:15Z</dcterms:created>
  <dcterms:modified xsi:type="dcterms:W3CDTF">2021-05-31T07:36:05Z</dcterms:modified>
</cp:coreProperties>
</file>